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63" r:id="rId6"/>
    <p:sldId id="259" r:id="rId7"/>
    <p:sldId id="264" r:id="rId8"/>
    <p:sldId id="260" r:id="rId9"/>
    <p:sldId id="270" r:id="rId10"/>
    <p:sldId id="261" r:id="rId11"/>
    <p:sldId id="269" r:id="rId12"/>
    <p:sldId id="262" r:id="rId13"/>
    <p:sldId id="266" r:id="rId14"/>
    <p:sldId id="267" r:id="rId15"/>
    <p:sldId id="268" r:id="rId16"/>
    <p:sldId id="271" r:id="rId17"/>
    <p:sldId id="274" r:id="rId18"/>
    <p:sldId id="275" r:id="rId19"/>
    <p:sldId id="272"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0FBDA4-F286-4F70-A4EE-4001F1FE12CC}" v="93" dt="2026-06-10T04:25:40.6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Palmer" userId="618ed5c4-37c2-453a-8528-0631806a8cdb" providerId="ADAL" clId="{A1EF8393-BC2B-4D55-BE38-C0F05FA51274}"/>
    <pc:docChg chg="undo custSel addSld modSld sldOrd">
      <pc:chgData name="Andrew Palmer" userId="618ed5c4-37c2-453a-8528-0631806a8cdb" providerId="ADAL" clId="{A1EF8393-BC2B-4D55-BE38-C0F05FA51274}" dt="2026-06-10T04:25:40.613" v="489"/>
      <pc:docMkLst>
        <pc:docMk/>
      </pc:docMkLst>
      <pc:sldChg chg="addSp modSp mod setBg addAnim modAnim setClrOvrMap">
        <pc:chgData name="Andrew Palmer" userId="618ed5c4-37c2-453a-8528-0631806a8cdb" providerId="ADAL" clId="{A1EF8393-BC2B-4D55-BE38-C0F05FA51274}" dt="2026-06-10T04:19:12.173" v="316" actId="255"/>
        <pc:sldMkLst>
          <pc:docMk/>
          <pc:sldMk cId="4244405394" sldId="256"/>
        </pc:sldMkLst>
        <pc:spChg chg="mod">
          <ac:chgData name="Andrew Palmer" userId="618ed5c4-37c2-453a-8528-0631806a8cdb" providerId="ADAL" clId="{A1EF8393-BC2B-4D55-BE38-C0F05FA51274}" dt="2026-06-10T04:18:23.758" v="288" actId="1076"/>
          <ac:spMkLst>
            <pc:docMk/>
            <pc:sldMk cId="4244405394" sldId="256"/>
            <ac:spMk id="2" creationId="{E643BDD9-1BA9-7799-BC43-CDF6885A1357}"/>
          </ac:spMkLst>
        </pc:spChg>
        <pc:spChg chg="mod">
          <ac:chgData name="Andrew Palmer" userId="618ed5c4-37c2-453a-8528-0631806a8cdb" providerId="ADAL" clId="{A1EF8393-BC2B-4D55-BE38-C0F05FA51274}" dt="2026-06-10T04:19:12.173" v="316" actId="255"/>
          <ac:spMkLst>
            <pc:docMk/>
            <pc:sldMk cId="4244405394" sldId="256"/>
            <ac:spMk id="3" creationId="{A085D5FF-1F80-DF3D-75BE-6044B8336A11}"/>
          </ac:spMkLst>
        </pc:spChg>
        <pc:spChg chg="add">
          <ac:chgData name="Andrew Palmer" userId="618ed5c4-37c2-453a-8528-0631806a8cdb" providerId="ADAL" clId="{A1EF8393-BC2B-4D55-BE38-C0F05FA51274}" dt="2026-05-23T03:56:55.641" v="123" actId="26606"/>
          <ac:spMkLst>
            <pc:docMk/>
            <pc:sldMk cId="4244405394" sldId="256"/>
            <ac:spMk id="10" creationId="{71B2258F-86CA-4D4D-8270-BC05FCDEBFB3}"/>
          </ac:spMkLst>
        </pc:spChg>
        <pc:picChg chg="add mod ord">
          <ac:chgData name="Andrew Palmer" userId="618ed5c4-37c2-453a-8528-0631806a8cdb" providerId="ADAL" clId="{A1EF8393-BC2B-4D55-BE38-C0F05FA51274}" dt="2026-06-10T04:18:33.705" v="292" actId="1076"/>
          <ac:picMkLst>
            <pc:docMk/>
            <pc:sldMk cId="4244405394" sldId="256"/>
            <ac:picMk id="5" creationId="{FF9638C7-1D7A-05C6-B90F-99F68DDD0AB7}"/>
          </ac:picMkLst>
        </pc:picChg>
      </pc:sldChg>
      <pc:sldChg chg="modSp mod">
        <pc:chgData name="Andrew Palmer" userId="618ed5c4-37c2-453a-8528-0631806a8cdb" providerId="ADAL" clId="{A1EF8393-BC2B-4D55-BE38-C0F05FA51274}" dt="2026-06-10T04:19:35.222" v="318" actId="27636"/>
        <pc:sldMkLst>
          <pc:docMk/>
          <pc:sldMk cId="3643319278" sldId="257"/>
        </pc:sldMkLst>
        <pc:spChg chg="mod">
          <ac:chgData name="Andrew Palmer" userId="618ed5c4-37c2-453a-8528-0631806a8cdb" providerId="ADAL" clId="{A1EF8393-BC2B-4D55-BE38-C0F05FA51274}" dt="2026-05-23T22:46:22.723" v="215" actId="20577"/>
          <ac:spMkLst>
            <pc:docMk/>
            <pc:sldMk cId="3643319278" sldId="257"/>
            <ac:spMk id="2" creationId="{EDC16699-B71A-A069-CCA6-CFCB149085F3}"/>
          </ac:spMkLst>
        </pc:spChg>
        <pc:spChg chg="mod">
          <ac:chgData name="Andrew Palmer" userId="618ed5c4-37c2-453a-8528-0631806a8cdb" providerId="ADAL" clId="{A1EF8393-BC2B-4D55-BE38-C0F05FA51274}" dt="2026-06-10T04:19:35.222" v="318" actId="27636"/>
          <ac:spMkLst>
            <pc:docMk/>
            <pc:sldMk cId="3643319278" sldId="257"/>
            <ac:spMk id="3" creationId="{77A42405-3222-1CAF-4815-146CA49706A9}"/>
          </ac:spMkLst>
        </pc:spChg>
      </pc:sldChg>
      <pc:sldChg chg="modSp mod">
        <pc:chgData name="Andrew Palmer" userId="618ed5c4-37c2-453a-8528-0631806a8cdb" providerId="ADAL" clId="{A1EF8393-BC2B-4D55-BE38-C0F05FA51274}" dt="2026-06-10T04:20:09.321" v="322" actId="123"/>
        <pc:sldMkLst>
          <pc:docMk/>
          <pc:sldMk cId="2157659910" sldId="258"/>
        </pc:sldMkLst>
        <pc:spChg chg="mod">
          <ac:chgData name="Andrew Palmer" userId="618ed5c4-37c2-453a-8528-0631806a8cdb" providerId="ADAL" clId="{A1EF8393-BC2B-4D55-BE38-C0F05FA51274}" dt="2026-06-10T04:20:09.321" v="322" actId="123"/>
          <ac:spMkLst>
            <pc:docMk/>
            <pc:sldMk cId="2157659910" sldId="258"/>
            <ac:spMk id="3" creationId="{BB620385-2385-902B-6DED-D9952F6BCC3D}"/>
          </ac:spMkLst>
        </pc:spChg>
      </pc:sldChg>
      <pc:sldChg chg="modSp mod">
        <pc:chgData name="Andrew Palmer" userId="618ed5c4-37c2-453a-8528-0631806a8cdb" providerId="ADAL" clId="{A1EF8393-BC2B-4D55-BE38-C0F05FA51274}" dt="2026-06-10T04:20:25.900" v="324" actId="14100"/>
        <pc:sldMkLst>
          <pc:docMk/>
          <pc:sldMk cId="4103751367" sldId="259"/>
        </pc:sldMkLst>
        <pc:spChg chg="mod">
          <ac:chgData name="Andrew Palmer" userId="618ed5c4-37c2-453a-8528-0631806a8cdb" providerId="ADAL" clId="{A1EF8393-BC2B-4D55-BE38-C0F05FA51274}" dt="2026-06-10T04:20:25.900" v="324" actId="14100"/>
          <ac:spMkLst>
            <pc:docMk/>
            <pc:sldMk cId="4103751367" sldId="259"/>
            <ac:spMk id="3" creationId="{2D1064B0-4139-B02F-252C-5FFAA4FFA5C2}"/>
          </ac:spMkLst>
        </pc:spChg>
      </pc:sldChg>
      <pc:sldChg chg="addSp delSp modSp mod">
        <pc:chgData name="Andrew Palmer" userId="618ed5c4-37c2-453a-8528-0631806a8cdb" providerId="ADAL" clId="{A1EF8393-BC2B-4D55-BE38-C0F05FA51274}" dt="2026-06-10T04:20:52.556" v="329" actId="123"/>
        <pc:sldMkLst>
          <pc:docMk/>
          <pc:sldMk cId="3884217472" sldId="260"/>
        </pc:sldMkLst>
        <pc:spChg chg="add del mod">
          <ac:chgData name="Andrew Palmer" userId="618ed5c4-37c2-453a-8528-0631806a8cdb" providerId="ADAL" clId="{A1EF8393-BC2B-4D55-BE38-C0F05FA51274}" dt="2026-06-10T04:20:52.556" v="329" actId="123"/>
          <ac:spMkLst>
            <pc:docMk/>
            <pc:sldMk cId="3884217472" sldId="260"/>
            <ac:spMk id="3" creationId="{A08A7F36-22A5-8E2C-BA50-5473A2149368}"/>
          </ac:spMkLst>
        </pc:spChg>
      </pc:sldChg>
      <pc:sldChg chg="modSp mod">
        <pc:chgData name="Andrew Palmer" userId="618ed5c4-37c2-453a-8528-0631806a8cdb" providerId="ADAL" clId="{A1EF8393-BC2B-4D55-BE38-C0F05FA51274}" dt="2026-06-10T04:21:13.827" v="333" actId="123"/>
        <pc:sldMkLst>
          <pc:docMk/>
          <pc:sldMk cId="3056858792" sldId="261"/>
        </pc:sldMkLst>
        <pc:spChg chg="mod">
          <ac:chgData name="Andrew Palmer" userId="618ed5c4-37c2-453a-8528-0631806a8cdb" providerId="ADAL" clId="{A1EF8393-BC2B-4D55-BE38-C0F05FA51274}" dt="2026-06-10T04:21:13.827" v="333" actId="123"/>
          <ac:spMkLst>
            <pc:docMk/>
            <pc:sldMk cId="3056858792" sldId="261"/>
            <ac:spMk id="3" creationId="{ADADA6D0-18AF-44E5-2D42-E3BAB8571B8D}"/>
          </ac:spMkLst>
        </pc:spChg>
      </pc:sldChg>
      <pc:sldChg chg="addSp modSp mod setBg">
        <pc:chgData name="Andrew Palmer" userId="618ed5c4-37c2-453a-8528-0631806a8cdb" providerId="ADAL" clId="{A1EF8393-BC2B-4D55-BE38-C0F05FA51274}" dt="2026-05-23T06:21:19.364" v="169" actId="20577"/>
        <pc:sldMkLst>
          <pc:docMk/>
          <pc:sldMk cId="1851762839" sldId="262"/>
        </pc:sldMkLst>
        <pc:spChg chg="mod">
          <ac:chgData name="Andrew Palmer" userId="618ed5c4-37c2-453a-8528-0631806a8cdb" providerId="ADAL" clId="{A1EF8393-BC2B-4D55-BE38-C0F05FA51274}" dt="2026-05-23T06:21:19.364" v="169" actId="20577"/>
          <ac:spMkLst>
            <pc:docMk/>
            <pc:sldMk cId="1851762839" sldId="262"/>
            <ac:spMk id="2" creationId="{E7E1DBD5-0940-0BD7-A062-C2F943636E5C}"/>
          </ac:spMkLst>
        </pc:spChg>
        <pc:spChg chg="mod">
          <ac:chgData name="Andrew Palmer" userId="618ed5c4-37c2-453a-8528-0631806a8cdb" providerId="ADAL" clId="{A1EF8393-BC2B-4D55-BE38-C0F05FA51274}" dt="2026-05-23T03:58:26.988" v="140" actId="26606"/>
          <ac:spMkLst>
            <pc:docMk/>
            <pc:sldMk cId="1851762839" sldId="262"/>
            <ac:spMk id="3" creationId="{2EA67C71-4EC9-024D-A69C-E668EF213EDE}"/>
          </ac:spMkLst>
        </pc:spChg>
        <pc:spChg chg="add">
          <ac:chgData name="Andrew Palmer" userId="618ed5c4-37c2-453a-8528-0631806a8cdb" providerId="ADAL" clId="{A1EF8393-BC2B-4D55-BE38-C0F05FA51274}" dt="2026-05-23T03:58:26.988" v="140" actId="26606"/>
          <ac:spMkLst>
            <pc:docMk/>
            <pc:sldMk cId="1851762839" sldId="262"/>
            <ac:spMk id="10" creationId="{C1DD1A8A-57D5-4A81-AD04-532B043C5611}"/>
          </ac:spMkLst>
        </pc:spChg>
        <pc:spChg chg="add">
          <ac:chgData name="Andrew Palmer" userId="618ed5c4-37c2-453a-8528-0631806a8cdb" providerId="ADAL" clId="{A1EF8393-BC2B-4D55-BE38-C0F05FA51274}" dt="2026-05-23T03:58:26.988" v="140" actId="26606"/>
          <ac:spMkLst>
            <pc:docMk/>
            <pc:sldMk cId="1851762839" sldId="262"/>
            <ac:spMk id="12" creationId="{007891EC-4501-44ED-A8C8-B11B6DB767AB}"/>
          </ac:spMkLst>
        </pc:spChg>
        <pc:picChg chg="add mod ord">
          <ac:chgData name="Andrew Palmer" userId="618ed5c4-37c2-453a-8528-0631806a8cdb" providerId="ADAL" clId="{A1EF8393-BC2B-4D55-BE38-C0F05FA51274}" dt="2026-05-23T03:58:26.988" v="140" actId="26606"/>
          <ac:picMkLst>
            <pc:docMk/>
            <pc:sldMk cId="1851762839" sldId="262"/>
            <ac:picMk id="5" creationId="{9BC060B9-3DA0-3C02-A1D8-F604EBAB0C7A}"/>
          </ac:picMkLst>
        </pc:picChg>
      </pc:sldChg>
      <pc:sldChg chg="modSp mod">
        <pc:chgData name="Andrew Palmer" userId="618ed5c4-37c2-453a-8528-0631806a8cdb" providerId="ADAL" clId="{A1EF8393-BC2B-4D55-BE38-C0F05FA51274}" dt="2026-06-10T04:20:35.764" v="325" actId="123"/>
        <pc:sldMkLst>
          <pc:docMk/>
          <pc:sldMk cId="2224820550" sldId="264"/>
        </pc:sldMkLst>
        <pc:spChg chg="mod">
          <ac:chgData name="Andrew Palmer" userId="618ed5c4-37c2-453a-8528-0631806a8cdb" providerId="ADAL" clId="{A1EF8393-BC2B-4D55-BE38-C0F05FA51274}" dt="2026-06-10T04:20:35.764" v="325" actId="123"/>
          <ac:spMkLst>
            <pc:docMk/>
            <pc:sldMk cId="2224820550" sldId="264"/>
            <ac:spMk id="3" creationId="{C634FE8C-9380-E303-C3A6-32BA40D654F6}"/>
          </ac:spMkLst>
        </pc:spChg>
      </pc:sldChg>
      <pc:sldChg chg="modSp mod">
        <pc:chgData name="Andrew Palmer" userId="618ed5c4-37c2-453a-8528-0631806a8cdb" providerId="ADAL" clId="{A1EF8393-BC2B-4D55-BE38-C0F05FA51274}" dt="2026-06-10T04:19:44.903" v="319" actId="255"/>
        <pc:sldMkLst>
          <pc:docMk/>
          <pc:sldMk cId="1734780264" sldId="265"/>
        </pc:sldMkLst>
        <pc:spChg chg="mod">
          <ac:chgData name="Andrew Palmer" userId="618ed5c4-37c2-453a-8528-0631806a8cdb" providerId="ADAL" clId="{A1EF8393-BC2B-4D55-BE38-C0F05FA51274}" dt="2026-06-10T04:19:44.903" v="319" actId="255"/>
          <ac:spMkLst>
            <pc:docMk/>
            <pc:sldMk cId="1734780264" sldId="265"/>
            <ac:spMk id="3" creationId="{56D5CC67-79CF-4E9F-E26B-3EFE94C9F42B}"/>
          </ac:spMkLst>
        </pc:spChg>
      </pc:sldChg>
      <pc:sldChg chg="addSp delSp modSp new mod setBg">
        <pc:chgData name="Andrew Palmer" userId="618ed5c4-37c2-453a-8528-0631806a8cdb" providerId="ADAL" clId="{A1EF8393-BC2B-4D55-BE38-C0F05FA51274}" dt="2026-05-23T22:42:31.049" v="184" actId="26606"/>
        <pc:sldMkLst>
          <pc:docMk/>
          <pc:sldMk cId="4232131366" sldId="266"/>
        </pc:sldMkLst>
        <pc:picChg chg="add mod ord">
          <ac:chgData name="Andrew Palmer" userId="618ed5c4-37c2-453a-8528-0631806a8cdb" providerId="ADAL" clId="{A1EF8393-BC2B-4D55-BE38-C0F05FA51274}" dt="2026-05-23T22:42:31.049" v="184" actId="26606"/>
          <ac:picMkLst>
            <pc:docMk/>
            <pc:sldMk cId="4232131366" sldId="266"/>
            <ac:picMk id="5" creationId="{76CC4476-13C9-E041-4487-EC94D5BEE623}"/>
          </ac:picMkLst>
        </pc:picChg>
      </pc:sldChg>
      <pc:sldChg chg="addSp delSp modSp new mod setBg">
        <pc:chgData name="Andrew Palmer" userId="618ed5c4-37c2-453a-8528-0631806a8cdb" providerId="ADAL" clId="{A1EF8393-BC2B-4D55-BE38-C0F05FA51274}" dt="2026-05-23T23:09:04.218" v="219" actId="931"/>
        <pc:sldMkLst>
          <pc:docMk/>
          <pc:sldMk cId="3314276035" sldId="267"/>
        </pc:sldMkLst>
        <pc:spChg chg="add">
          <ac:chgData name="Andrew Palmer" userId="618ed5c4-37c2-453a-8528-0631806a8cdb" providerId="ADAL" clId="{A1EF8393-BC2B-4D55-BE38-C0F05FA51274}" dt="2026-05-23T22:57:39.059" v="217" actId="26606"/>
          <ac:spMkLst>
            <pc:docMk/>
            <pc:sldMk cId="3314276035" sldId="267"/>
            <ac:spMk id="10" creationId="{42A4FC2C-047E-45A5-965D-8E1E3BF09BC6}"/>
          </ac:spMkLst>
        </pc:spChg>
        <pc:picChg chg="add mod ord">
          <ac:chgData name="Andrew Palmer" userId="618ed5c4-37c2-453a-8528-0631806a8cdb" providerId="ADAL" clId="{A1EF8393-BC2B-4D55-BE38-C0F05FA51274}" dt="2026-05-23T22:57:39.059" v="217" actId="26606"/>
          <ac:picMkLst>
            <pc:docMk/>
            <pc:sldMk cId="3314276035" sldId="267"/>
            <ac:picMk id="5" creationId="{795B1204-05E7-4057-EFED-C82E77D3FFAE}"/>
          </ac:picMkLst>
        </pc:picChg>
      </pc:sldChg>
      <pc:sldChg chg="addSp delSp modSp new mod setBg">
        <pc:chgData name="Andrew Palmer" userId="618ed5c4-37c2-453a-8528-0631806a8cdb" providerId="ADAL" clId="{A1EF8393-BC2B-4D55-BE38-C0F05FA51274}" dt="2026-05-23T23:09:17.431" v="221" actId="26606"/>
        <pc:sldMkLst>
          <pc:docMk/>
          <pc:sldMk cId="1221150422" sldId="268"/>
        </pc:sldMkLst>
        <pc:spChg chg="add">
          <ac:chgData name="Andrew Palmer" userId="618ed5c4-37c2-453a-8528-0631806a8cdb" providerId="ADAL" clId="{A1EF8393-BC2B-4D55-BE38-C0F05FA51274}" dt="2026-05-23T23:09:17.431" v="221" actId="26606"/>
          <ac:spMkLst>
            <pc:docMk/>
            <pc:sldMk cId="1221150422" sldId="268"/>
            <ac:spMk id="10" creationId="{42A4FC2C-047E-45A5-965D-8E1E3BF09BC6}"/>
          </ac:spMkLst>
        </pc:spChg>
        <pc:picChg chg="add mod ord">
          <ac:chgData name="Andrew Palmer" userId="618ed5c4-37c2-453a-8528-0631806a8cdb" providerId="ADAL" clId="{A1EF8393-BC2B-4D55-BE38-C0F05FA51274}" dt="2026-05-23T23:09:17.431" v="221" actId="26606"/>
          <ac:picMkLst>
            <pc:docMk/>
            <pc:sldMk cId="1221150422" sldId="268"/>
            <ac:picMk id="5" creationId="{3EE27347-6A29-EBDE-ADB7-2F0C5DFD79F5}"/>
          </ac:picMkLst>
        </pc:picChg>
      </pc:sldChg>
      <pc:sldChg chg="addSp delSp modSp new mod ord setBg">
        <pc:chgData name="Andrew Palmer" userId="618ed5c4-37c2-453a-8528-0631806a8cdb" providerId="ADAL" clId="{A1EF8393-BC2B-4D55-BE38-C0F05FA51274}" dt="2026-05-23T06:21:46.990" v="171"/>
        <pc:sldMkLst>
          <pc:docMk/>
          <pc:sldMk cId="2514489466" sldId="269"/>
        </pc:sldMkLst>
        <pc:spChg chg="mod ord">
          <ac:chgData name="Andrew Palmer" userId="618ed5c4-37c2-453a-8528-0631806a8cdb" providerId="ADAL" clId="{A1EF8393-BC2B-4D55-BE38-C0F05FA51274}" dt="2026-05-23T06:21:03.028" v="160" actId="20577"/>
          <ac:spMkLst>
            <pc:docMk/>
            <pc:sldMk cId="2514489466" sldId="269"/>
            <ac:spMk id="2" creationId="{F3742BC7-E29E-4E27-E7B8-A4711C4D1B30}"/>
          </ac:spMkLst>
        </pc:spChg>
        <pc:spChg chg="add">
          <ac:chgData name="Andrew Palmer" userId="618ed5c4-37c2-453a-8528-0631806a8cdb" providerId="ADAL" clId="{A1EF8393-BC2B-4D55-BE38-C0F05FA51274}" dt="2026-05-23T04:02:38.117" v="148" actId="26606"/>
          <ac:spMkLst>
            <pc:docMk/>
            <pc:sldMk cId="2514489466" sldId="269"/>
            <ac:spMk id="17" creationId="{A2679492-7988-4050-9056-542444452411}"/>
          </ac:spMkLst>
        </pc:spChg>
        <pc:spChg chg="add">
          <ac:chgData name="Andrew Palmer" userId="618ed5c4-37c2-453a-8528-0631806a8cdb" providerId="ADAL" clId="{A1EF8393-BC2B-4D55-BE38-C0F05FA51274}" dt="2026-05-23T04:02:38.117" v="148" actId="26606"/>
          <ac:spMkLst>
            <pc:docMk/>
            <pc:sldMk cId="2514489466" sldId="269"/>
            <ac:spMk id="18" creationId="{B091B163-7D61-4891-ABCF-5C13D9C418D0}"/>
          </ac:spMkLst>
        </pc:spChg>
        <pc:spChg chg="add">
          <ac:chgData name="Andrew Palmer" userId="618ed5c4-37c2-453a-8528-0631806a8cdb" providerId="ADAL" clId="{A1EF8393-BC2B-4D55-BE38-C0F05FA51274}" dt="2026-05-23T04:02:38.117" v="148" actId="26606"/>
          <ac:spMkLst>
            <pc:docMk/>
            <pc:sldMk cId="2514489466" sldId="269"/>
            <ac:spMk id="19" creationId="{3E55B3D1-5D23-35E2-AC28-5B20CE6E5584}"/>
          </ac:spMkLst>
        </pc:spChg>
        <pc:picChg chg="add mod ord">
          <ac:chgData name="Andrew Palmer" userId="618ed5c4-37c2-453a-8528-0631806a8cdb" providerId="ADAL" clId="{A1EF8393-BC2B-4D55-BE38-C0F05FA51274}" dt="2026-05-23T04:02:38.117" v="148" actId="26606"/>
          <ac:picMkLst>
            <pc:docMk/>
            <pc:sldMk cId="2514489466" sldId="269"/>
            <ac:picMk id="5" creationId="{A1CA5D92-B072-B160-F246-3159BE379099}"/>
          </ac:picMkLst>
        </pc:picChg>
        <pc:cxnChg chg="add">
          <ac:chgData name="Andrew Palmer" userId="618ed5c4-37c2-453a-8528-0631806a8cdb" providerId="ADAL" clId="{A1EF8393-BC2B-4D55-BE38-C0F05FA51274}" dt="2026-05-23T04:02:38.117" v="148" actId="26606"/>
          <ac:cxnSpMkLst>
            <pc:docMk/>
            <pc:sldMk cId="2514489466" sldId="269"/>
            <ac:cxnSpMk id="16" creationId="{C49DA8F6-BCC1-4447-B54C-57856834B94B}"/>
          </ac:cxnSpMkLst>
        </pc:cxnChg>
      </pc:sldChg>
      <pc:sldChg chg="delSp modSp new mod">
        <pc:chgData name="Andrew Palmer" userId="618ed5c4-37c2-453a-8528-0631806a8cdb" providerId="ADAL" clId="{A1EF8393-BC2B-4D55-BE38-C0F05FA51274}" dt="2026-06-10T04:21:01.194" v="330" actId="123"/>
        <pc:sldMkLst>
          <pc:docMk/>
          <pc:sldMk cId="806339089" sldId="270"/>
        </pc:sldMkLst>
        <pc:spChg chg="mod">
          <ac:chgData name="Andrew Palmer" userId="618ed5c4-37c2-453a-8528-0631806a8cdb" providerId="ADAL" clId="{A1EF8393-BC2B-4D55-BE38-C0F05FA51274}" dt="2026-06-10T04:21:01.194" v="330" actId="123"/>
          <ac:spMkLst>
            <pc:docMk/>
            <pc:sldMk cId="806339089" sldId="270"/>
            <ac:spMk id="3" creationId="{A6066C58-2537-4697-2988-697C720E0EDD}"/>
          </ac:spMkLst>
        </pc:spChg>
      </pc:sldChg>
      <pc:sldChg chg="addSp delSp modSp new mod setBg">
        <pc:chgData name="Andrew Palmer" userId="618ed5c4-37c2-453a-8528-0631806a8cdb" providerId="ADAL" clId="{A1EF8393-BC2B-4D55-BE38-C0F05FA51274}" dt="2026-05-23T23:38:00.540" v="226" actId="26606"/>
        <pc:sldMkLst>
          <pc:docMk/>
          <pc:sldMk cId="1718925698" sldId="271"/>
        </pc:sldMkLst>
        <pc:spChg chg="add">
          <ac:chgData name="Andrew Palmer" userId="618ed5c4-37c2-453a-8528-0631806a8cdb" providerId="ADAL" clId="{A1EF8393-BC2B-4D55-BE38-C0F05FA51274}" dt="2026-05-23T23:38:00.540" v="226" actId="26606"/>
          <ac:spMkLst>
            <pc:docMk/>
            <pc:sldMk cId="1718925698" sldId="271"/>
            <ac:spMk id="10" creationId="{42A4FC2C-047E-45A5-965D-8E1E3BF09BC6}"/>
          </ac:spMkLst>
        </pc:spChg>
        <pc:picChg chg="add mod ord">
          <ac:chgData name="Andrew Palmer" userId="618ed5c4-37c2-453a-8528-0631806a8cdb" providerId="ADAL" clId="{A1EF8393-BC2B-4D55-BE38-C0F05FA51274}" dt="2026-05-23T23:38:00.540" v="226" actId="26606"/>
          <ac:picMkLst>
            <pc:docMk/>
            <pc:sldMk cId="1718925698" sldId="271"/>
            <ac:picMk id="5" creationId="{582174BD-3155-424A-AFA2-BD6079E9957E}"/>
          </ac:picMkLst>
        </pc:picChg>
      </pc:sldChg>
      <pc:sldChg chg="new">
        <pc:chgData name="Andrew Palmer" userId="618ed5c4-37c2-453a-8528-0631806a8cdb" providerId="ADAL" clId="{A1EF8393-BC2B-4D55-BE38-C0F05FA51274}" dt="2026-05-23T23:37:40.173" v="223" actId="680"/>
        <pc:sldMkLst>
          <pc:docMk/>
          <pc:sldMk cId="1434045719" sldId="272"/>
        </pc:sldMkLst>
      </pc:sldChg>
      <pc:sldChg chg="new">
        <pc:chgData name="Andrew Palmer" userId="618ed5c4-37c2-453a-8528-0631806a8cdb" providerId="ADAL" clId="{A1EF8393-BC2B-4D55-BE38-C0F05FA51274}" dt="2026-05-23T23:37:42.357" v="224" actId="680"/>
        <pc:sldMkLst>
          <pc:docMk/>
          <pc:sldMk cId="1614527693" sldId="273"/>
        </pc:sldMkLst>
      </pc:sldChg>
      <pc:sldChg chg="delSp add setBg delDesignElem">
        <pc:chgData name="Andrew Palmer" userId="618ed5c4-37c2-453a-8528-0631806a8cdb" providerId="ADAL" clId="{A1EF8393-BC2B-4D55-BE38-C0F05FA51274}" dt="2026-05-23T23:40:02.298" v="228"/>
        <pc:sldMkLst>
          <pc:docMk/>
          <pc:sldMk cId="2834472221" sldId="274"/>
        </pc:sldMkLst>
      </pc:sldChg>
      <pc:sldChg chg="addSp modSp add mod ord modTransition setBg modAnim">
        <pc:chgData name="Andrew Palmer" userId="618ed5c4-37c2-453a-8528-0631806a8cdb" providerId="ADAL" clId="{A1EF8393-BC2B-4D55-BE38-C0F05FA51274}" dt="2026-06-10T04:25:40.613" v="489"/>
        <pc:sldMkLst>
          <pc:docMk/>
          <pc:sldMk cId="963769740" sldId="275"/>
        </pc:sldMkLst>
        <pc:spChg chg="add mod">
          <ac:chgData name="Andrew Palmer" userId="618ed5c4-37c2-453a-8528-0631806a8cdb" providerId="ADAL" clId="{A1EF8393-BC2B-4D55-BE38-C0F05FA51274}" dt="2026-06-10T04:24:05.898" v="480" actId="1076"/>
          <ac:spMkLst>
            <pc:docMk/>
            <pc:sldMk cId="963769740" sldId="275"/>
            <ac:spMk id="2" creationId="{E6EFE0AA-E4EF-DEB3-294D-6505B45EB28C}"/>
          </ac:spMkLst>
        </pc:spChg>
        <pc:picChg chg="mod">
          <ac:chgData name="Andrew Palmer" userId="618ed5c4-37c2-453a-8528-0631806a8cdb" providerId="ADAL" clId="{A1EF8393-BC2B-4D55-BE38-C0F05FA51274}" dt="2026-06-10T04:22:28.240" v="337" actId="1076"/>
          <ac:picMkLst>
            <pc:docMk/>
            <pc:sldMk cId="963769740" sldId="275"/>
            <ac:picMk id="5" creationId="{FC2CE81B-65C2-5258-7E1F-61023637FDB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634B8-8176-8137-49D9-6D3C65DF77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D72B0594-1505-06A4-FCCE-3BCB9BE382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5CB61FE6-E45F-7667-38B7-DECF36A2E8FE}"/>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5" name="Footer Placeholder 4">
            <a:extLst>
              <a:ext uri="{FF2B5EF4-FFF2-40B4-BE49-F238E27FC236}">
                <a16:creationId xmlns:a16="http://schemas.microsoft.com/office/drawing/2014/main" id="{194B257F-D561-698C-36CA-078114BED48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EFF391A-4265-219C-69C5-E0FE14D77F69}"/>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4095658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5D457-6ECA-954C-3C0D-B7101B5F5850}"/>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83197DB9-617A-837A-8E2E-9F306CB660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57CC912-4620-4E59-5B80-E93064D109C5}"/>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5" name="Footer Placeholder 4">
            <a:extLst>
              <a:ext uri="{FF2B5EF4-FFF2-40B4-BE49-F238E27FC236}">
                <a16:creationId xmlns:a16="http://schemas.microsoft.com/office/drawing/2014/main" id="{EE614FC1-CEEF-3AB4-85FB-B1871D1D672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522D23D-FFD1-755C-E95F-95D160524BE8}"/>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3592570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D94A0B-018B-74AA-62D1-5BE528EC857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DC41EDA-FC71-F2FE-2C0F-7D58571B6F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D8979A4-25A0-7BBD-32E2-FF8E74CB295B}"/>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5" name="Footer Placeholder 4">
            <a:extLst>
              <a:ext uri="{FF2B5EF4-FFF2-40B4-BE49-F238E27FC236}">
                <a16:creationId xmlns:a16="http://schemas.microsoft.com/office/drawing/2014/main" id="{38BB9F84-9B98-4B1B-0780-ED2CE03F266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7371FAF-5015-B8CC-9354-77A7DC524320}"/>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1003332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AB12A-2E02-D076-86DD-AEE405F8561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7E3C269C-0D51-5BB7-5643-F859948E24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845B619-6BFC-0847-968D-810D5EC67C4A}"/>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5" name="Footer Placeholder 4">
            <a:extLst>
              <a:ext uri="{FF2B5EF4-FFF2-40B4-BE49-F238E27FC236}">
                <a16:creationId xmlns:a16="http://schemas.microsoft.com/office/drawing/2014/main" id="{ED53B78B-E8AE-6C38-E776-64B74D5293D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D9CABBD-48FA-79AF-FBB8-A70E995E1120}"/>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3273896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10E74-8C94-C9B4-9D50-D979F68807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9CAA3870-2C17-0BF8-7A35-DFA7F379BB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5C80DC-033A-9615-AE85-AD14E9765D4A}"/>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5" name="Footer Placeholder 4">
            <a:extLst>
              <a:ext uri="{FF2B5EF4-FFF2-40B4-BE49-F238E27FC236}">
                <a16:creationId xmlns:a16="http://schemas.microsoft.com/office/drawing/2014/main" id="{9DAD2D62-2E70-DF42-83EF-2DA11872D56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67D191C-5431-D8CE-8903-0F6F936406C6}"/>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2745916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83C81-6C33-8775-B759-4AE794A716D0}"/>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C62DB4A0-2F4C-C351-FCBA-C2BAD7296C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999328CD-92BC-3959-4EE0-D7A6D9E548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0BBF8550-0958-9A6F-B0C9-5937D499FE3C}"/>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6" name="Footer Placeholder 5">
            <a:extLst>
              <a:ext uri="{FF2B5EF4-FFF2-40B4-BE49-F238E27FC236}">
                <a16:creationId xmlns:a16="http://schemas.microsoft.com/office/drawing/2014/main" id="{7CB7130D-0F97-9A7E-A2F9-CCECDA20564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3212F32-36E3-15BD-574C-CF7C1EB47607}"/>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750355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B262C-9884-39CC-E84B-4B6261F6F53E}"/>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13EAA131-CF4C-8B5F-FF9A-DC32C37826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011E90-A818-62CB-0E50-D51EDBB175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2BD56C1F-68BE-A162-576E-090D7958FC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D9B369-D165-3491-3F38-7D73272F19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0098BA99-609B-888E-A0FE-FAC2D68753CC}"/>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8" name="Footer Placeholder 7">
            <a:extLst>
              <a:ext uri="{FF2B5EF4-FFF2-40B4-BE49-F238E27FC236}">
                <a16:creationId xmlns:a16="http://schemas.microsoft.com/office/drawing/2014/main" id="{28F15D79-0575-B14D-BAF1-B17F7A470891}"/>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CBA8EC60-681B-7BC8-9F8C-4C7C455DDEAE}"/>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431117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ABD86-5685-121E-C4AE-4D7545AB5FBD}"/>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6EF7999D-9BDA-C6A3-D7C3-2B5EA34B3426}"/>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4" name="Footer Placeholder 3">
            <a:extLst>
              <a:ext uri="{FF2B5EF4-FFF2-40B4-BE49-F238E27FC236}">
                <a16:creationId xmlns:a16="http://schemas.microsoft.com/office/drawing/2014/main" id="{086AA362-046B-16FB-63DC-8C7758CC7384}"/>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7DDB229-EBF9-1CB0-434A-BDE58AB4B8AF}"/>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1394034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8F5CB1-5414-5D74-5B69-D093EBDE0D6C}"/>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3" name="Footer Placeholder 2">
            <a:extLst>
              <a:ext uri="{FF2B5EF4-FFF2-40B4-BE49-F238E27FC236}">
                <a16:creationId xmlns:a16="http://schemas.microsoft.com/office/drawing/2014/main" id="{6B23D847-6B01-551E-DE86-BA2BB41363BB}"/>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B26FAC63-23CC-389D-36F1-4D0F8650489C}"/>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6956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AE813-CDF1-B356-0361-90751C3BDC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766CB287-E74C-F0B2-1838-0D4345F9A4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1F0D997A-32F1-8E5F-7093-31DE9ADAE9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6100C2-FE4B-CEC0-CA93-155334FDD08C}"/>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6" name="Footer Placeholder 5">
            <a:extLst>
              <a:ext uri="{FF2B5EF4-FFF2-40B4-BE49-F238E27FC236}">
                <a16:creationId xmlns:a16="http://schemas.microsoft.com/office/drawing/2014/main" id="{D39138F8-F4F5-A9B7-5847-4FB58F8D30D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2B7CA593-21B2-EA25-DCD8-6177D9BEE7B7}"/>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3163797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FD418-362E-EEC5-3D6B-073D7EF961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443AD91-4499-64EF-9DF2-A2F6C39E8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F3FCB4A4-006A-FD33-94CC-60FB75C7A5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3194D2-7F10-A1BA-4391-5E03D9541492}"/>
              </a:ext>
            </a:extLst>
          </p:cNvPr>
          <p:cNvSpPr>
            <a:spLocks noGrp="1"/>
          </p:cNvSpPr>
          <p:nvPr>
            <p:ph type="dt" sz="half" idx="10"/>
          </p:nvPr>
        </p:nvSpPr>
        <p:spPr/>
        <p:txBody>
          <a:bodyPr/>
          <a:lstStyle/>
          <a:p>
            <a:fld id="{BF59BC9E-D6CB-475E-8B25-625E7BCA3E00}" type="datetimeFigureOut">
              <a:rPr lang="en-AU" smtClean="0"/>
              <a:t>10/06/2026</a:t>
            </a:fld>
            <a:endParaRPr lang="en-AU"/>
          </a:p>
        </p:txBody>
      </p:sp>
      <p:sp>
        <p:nvSpPr>
          <p:cNvPr id="6" name="Footer Placeholder 5">
            <a:extLst>
              <a:ext uri="{FF2B5EF4-FFF2-40B4-BE49-F238E27FC236}">
                <a16:creationId xmlns:a16="http://schemas.microsoft.com/office/drawing/2014/main" id="{3B1ACAA6-418B-93E5-5165-BDBD8DEF718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4651393-6871-920B-F27D-4A9AF631F0B3}"/>
              </a:ext>
            </a:extLst>
          </p:cNvPr>
          <p:cNvSpPr>
            <a:spLocks noGrp="1"/>
          </p:cNvSpPr>
          <p:nvPr>
            <p:ph type="sldNum" sz="quarter" idx="12"/>
          </p:nvPr>
        </p:nvSpPr>
        <p:spPr/>
        <p:txBody>
          <a:bodyPr/>
          <a:lstStyle/>
          <a:p>
            <a:fld id="{FFB36000-F656-4C92-87A9-676C313910EB}" type="slidenum">
              <a:rPr lang="en-AU" smtClean="0"/>
              <a:t>‹#›</a:t>
            </a:fld>
            <a:endParaRPr lang="en-AU"/>
          </a:p>
        </p:txBody>
      </p:sp>
    </p:spTree>
    <p:extLst>
      <p:ext uri="{BB962C8B-B14F-4D97-AF65-F5344CB8AC3E}">
        <p14:creationId xmlns:p14="http://schemas.microsoft.com/office/powerpoint/2010/main" val="51122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C07187-3BA5-F310-812E-DD107FD58F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F419572-F461-408D-E753-E65819A2E2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85B0ECA-3543-2407-045D-F4258B8C6E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F59BC9E-D6CB-475E-8B25-625E7BCA3E00}" type="datetimeFigureOut">
              <a:rPr lang="en-AU" smtClean="0"/>
              <a:t>10/06/2026</a:t>
            </a:fld>
            <a:endParaRPr lang="en-AU"/>
          </a:p>
        </p:txBody>
      </p:sp>
      <p:sp>
        <p:nvSpPr>
          <p:cNvPr id="5" name="Footer Placeholder 4">
            <a:extLst>
              <a:ext uri="{FF2B5EF4-FFF2-40B4-BE49-F238E27FC236}">
                <a16:creationId xmlns:a16="http://schemas.microsoft.com/office/drawing/2014/main" id="{E96536F7-C3C7-4625-12C3-E5B9E8AADF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DFE39DD6-3E4D-810F-239B-FF14287BE8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B36000-F656-4C92-87A9-676C313910EB}" type="slidenum">
              <a:rPr lang="en-AU" smtClean="0"/>
              <a:t>‹#›</a:t>
            </a:fld>
            <a:endParaRPr lang="en-AU"/>
          </a:p>
        </p:txBody>
      </p:sp>
    </p:spTree>
    <p:extLst>
      <p:ext uri="{BB962C8B-B14F-4D97-AF65-F5344CB8AC3E}">
        <p14:creationId xmlns:p14="http://schemas.microsoft.com/office/powerpoint/2010/main" val="2598737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iblegateway.com/passage/?search=JOhn%204&amp;version=NIV#fen-NIV-26166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F9638C7-1D7A-05C6-B90F-99F68DDD0AB7}"/>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l="38222"/>
          <a:stretch>
            <a:fillRect/>
          </a:stretch>
        </p:blipFill>
        <p:spPr>
          <a:xfrm>
            <a:off x="20" y="1"/>
            <a:ext cx="12191980" cy="6857999"/>
          </a:xfrm>
          <a:prstGeom prst="rect">
            <a:avLst/>
          </a:prstGeom>
        </p:spPr>
      </p:pic>
      <p:sp>
        <p:nvSpPr>
          <p:cNvPr id="2" name="Title 1">
            <a:extLst>
              <a:ext uri="{FF2B5EF4-FFF2-40B4-BE49-F238E27FC236}">
                <a16:creationId xmlns:a16="http://schemas.microsoft.com/office/drawing/2014/main" id="{E643BDD9-1BA9-7799-BC43-CDF6885A1357}"/>
              </a:ext>
            </a:extLst>
          </p:cNvPr>
          <p:cNvSpPr>
            <a:spLocks noGrp="1"/>
          </p:cNvSpPr>
          <p:nvPr>
            <p:ph type="ctrTitle"/>
          </p:nvPr>
        </p:nvSpPr>
        <p:spPr>
          <a:xfrm>
            <a:off x="1524000" y="372554"/>
            <a:ext cx="9144000" cy="2900518"/>
          </a:xfrm>
        </p:spPr>
        <p:txBody>
          <a:bodyPr>
            <a:normAutofit/>
          </a:bodyPr>
          <a:lstStyle/>
          <a:p>
            <a:r>
              <a:rPr lang="en-AU" sz="8000" dirty="0">
                <a:solidFill>
                  <a:srgbClr val="FFFFFF"/>
                </a:solidFill>
              </a:rPr>
              <a:t>Come and See</a:t>
            </a:r>
            <a:br>
              <a:rPr lang="en-AU" sz="5100" dirty="0">
                <a:solidFill>
                  <a:srgbClr val="FFFFFF"/>
                </a:solidFill>
              </a:rPr>
            </a:br>
            <a:r>
              <a:rPr lang="en-AU" sz="5100" dirty="0">
                <a:solidFill>
                  <a:srgbClr val="FFFFFF"/>
                </a:solidFill>
              </a:rPr>
              <a:t>- Jesus, a Samaritan woman and a very unexpected outcome</a:t>
            </a:r>
          </a:p>
        </p:txBody>
      </p:sp>
      <p:sp>
        <p:nvSpPr>
          <p:cNvPr id="3" name="Subtitle 2">
            <a:extLst>
              <a:ext uri="{FF2B5EF4-FFF2-40B4-BE49-F238E27FC236}">
                <a16:creationId xmlns:a16="http://schemas.microsoft.com/office/drawing/2014/main" id="{A085D5FF-1F80-DF3D-75BE-6044B8336A11}"/>
              </a:ext>
            </a:extLst>
          </p:cNvPr>
          <p:cNvSpPr>
            <a:spLocks noGrp="1"/>
          </p:cNvSpPr>
          <p:nvPr>
            <p:ph type="subTitle" idx="1"/>
          </p:nvPr>
        </p:nvSpPr>
        <p:spPr>
          <a:xfrm>
            <a:off x="1524000" y="3417943"/>
            <a:ext cx="9144000" cy="1098395"/>
          </a:xfrm>
        </p:spPr>
        <p:txBody>
          <a:bodyPr>
            <a:noAutofit/>
          </a:bodyPr>
          <a:lstStyle/>
          <a:p>
            <a:r>
              <a:rPr lang="en-AU" sz="4400" dirty="0">
                <a:solidFill>
                  <a:srgbClr val="FFFFFF"/>
                </a:solidFill>
              </a:rPr>
              <a:t>John chapter 4</a:t>
            </a:r>
          </a:p>
          <a:p>
            <a:r>
              <a:rPr lang="en-AU" sz="3600" dirty="0">
                <a:solidFill>
                  <a:srgbClr val="FFFFFF"/>
                </a:solidFill>
              </a:rPr>
              <a:t>Woden Valley Uniting Church</a:t>
            </a:r>
          </a:p>
          <a:p>
            <a:r>
              <a:rPr lang="en-AU" sz="3600" dirty="0">
                <a:solidFill>
                  <a:srgbClr val="FFFFFF"/>
                </a:solidFill>
              </a:rPr>
              <a:t>14 June 2026</a:t>
            </a:r>
          </a:p>
          <a:p>
            <a:r>
              <a:rPr lang="en-AU" sz="3600" dirty="0">
                <a:solidFill>
                  <a:srgbClr val="FFFFFF"/>
                </a:solidFill>
              </a:rPr>
              <a:t>Rev Andrew Palmer </a:t>
            </a:r>
          </a:p>
        </p:txBody>
      </p:sp>
    </p:spTree>
    <p:extLst>
      <p:ext uri="{BB962C8B-B14F-4D97-AF65-F5344CB8AC3E}">
        <p14:creationId xmlns:p14="http://schemas.microsoft.com/office/powerpoint/2010/main" val="424440539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2000"/>
                                  </p:stCondLst>
                                  <p:iterate type="lt">
                                    <p:tmPct val="10000"/>
                                  </p:iterate>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4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E27AA-5893-F215-4C75-B0EB0642C890}"/>
              </a:ext>
            </a:extLst>
          </p:cNvPr>
          <p:cNvSpPr>
            <a:spLocks noGrp="1"/>
          </p:cNvSpPr>
          <p:nvPr>
            <p:ph type="ctrTitle"/>
          </p:nvPr>
        </p:nvSpPr>
        <p:spPr/>
        <p:txBody>
          <a:bodyPr/>
          <a:lstStyle/>
          <a:p>
            <a:endParaRPr lang="en-AU"/>
          </a:p>
        </p:txBody>
      </p:sp>
      <p:sp>
        <p:nvSpPr>
          <p:cNvPr id="3" name="Subtitle 2">
            <a:extLst>
              <a:ext uri="{FF2B5EF4-FFF2-40B4-BE49-F238E27FC236}">
                <a16:creationId xmlns:a16="http://schemas.microsoft.com/office/drawing/2014/main" id="{ADADA6D0-18AF-44E5-2D42-E3BAB8571B8D}"/>
              </a:ext>
            </a:extLst>
          </p:cNvPr>
          <p:cNvSpPr>
            <a:spLocks noGrp="1"/>
          </p:cNvSpPr>
          <p:nvPr>
            <p:ph type="subTitle" idx="1"/>
          </p:nvPr>
        </p:nvSpPr>
        <p:spPr>
          <a:xfrm>
            <a:off x="777240" y="859536"/>
            <a:ext cx="10597896" cy="5669280"/>
          </a:xfrm>
        </p:spPr>
        <p:txBody>
          <a:bodyPr>
            <a:normAutofit/>
          </a:bodyPr>
          <a:lstStyle/>
          <a:p>
            <a:pPr algn="just"/>
            <a:r>
              <a:rPr lang="en-US" sz="3200" b="1" baseline="30000" dirty="0"/>
              <a:t>39 </a:t>
            </a:r>
            <a:r>
              <a:rPr lang="en-US" sz="3200" dirty="0"/>
              <a:t>Many of the Samaritans from that town believed in him because of the woman’s testimony, “He told me everything I ever did.” </a:t>
            </a:r>
            <a:r>
              <a:rPr lang="en-US" sz="3200" b="1" baseline="30000" dirty="0"/>
              <a:t>40 </a:t>
            </a:r>
            <a:r>
              <a:rPr lang="en-US" sz="3200" dirty="0"/>
              <a:t>So when the Samaritans came to him, they urged him to stay with them, and he stayed two days. </a:t>
            </a:r>
            <a:r>
              <a:rPr lang="en-US" sz="3200" b="1" baseline="30000" dirty="0"/>
              <a:t>41 </a:t>
            </a:r>
            <a:r>
              <a:rPr lang="en-US" sz="3200" dirty="0"/>
              <a:t>And because of his words many more became believers.</a:t>
            </a:r>
          </a:p>
          <a:p>
            <a:pPr algn="just"/>
            <a:r>
              <a:rPr lang="en-US" sz="3200" b="1" baseline="30000" dirty="0"/>
              <a:t>42 </a:t>
            </a:r>
            <a:r>
              <a:rPr lang="en-US" sz="3200" dirty="0"/>
              <a:t>They said to the woman, “We no longer believe just because of what you said; now we have heard for ourselves, and we know that this man really is the Savior of the world.”</a:t>
            </a:r>
          </a:p>
          <a:p>
            <a:endParaRPr lang="en-AU" dirty="0"/>
          </a:p>
        </p:txBody>
      </p:sp>
    </p:spTree>
    <p:extLst>
      <p:ext uri="{BB962C8B-B14F-4D97-AF65-F5344CB8AC3E}">
        <p14:creationId xmlns:p14="http://schemas.microsoft.com/office/powerpoint/2010/main" val="3056858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742BC7-E29E-4E27-E7B8-A4711C4D1B30}"/>
              </a:ext>
            </a:extLst>
          </p:cNvPr>
          <p:cNvSpPr>
            <a:spLocks noGrp="1"/>
          </p:cNvSpPr>
          <p:nvPr>
            <p:ph type="title"/>
          </p:nvPr>
        </p:nvSpPr>
        <p:spPr>
          <a:xfrm>
            <a:off x="6392583" y="501651"/>
            <a:ext cx="4414848" cy="1716255"/>
          </a:xfrm>
        </p:spPr>
        <p:txBody>
          <a:bodyPr anchor="b">
            <a:normAutofit/>
          </a:bodyPr>
          <a:lstStyle/>
          <a:p>
            <a:r>
              <a:rPr lang="en-AU" sz="5600" dirty="0"/>
              <a:t>Joshua Bell</a:t>
            </a:r>
          </a:p>
        </p:txBody>
      </p:sp>
      <p:sp>
        <p:nvSpPr>
          <p:cNvPr id="18" name="Rectangle 17">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A1CA5D92-B072-B160-F246-3159BE379099}"/>
              </a:ext>
            </a:extLst>
          </p:cNvPr>
          <p:cNvPicPr>
            <a:picLocks noChangeAspect="1"/>
          </p:cNvPicPr>
          <p:nvPr/>
        </p:nvPicPr>
        <p:blipFill>
          <a:blip r:embed="rId2">
            <a:extLst>
              <a:ext uri="{28A0092B-C50C-407E-A947-70E740481C1C}">
                <a14:useLocalDpi xmlns:a14="http://schemas.microsoft.com/office/drawing/2010/main" val="0"/>
              </a:ext>
            </a:extLst>
          </a:blip>
          <a:srcRect r="-2" b="20233"/>
          <a:stretch>
            <a:fillRect/>
          </a:stretch>
        </p:blipFill>
        <p:spPr>
          <a:xfrm>
            <a:off x="279143" y="299509"/>
            <a:ext cx="5221625" cy="6258983"/>
          </a:xfrm>
          <a:prstGeom prst="rect">
            <a:avLst/>
          </a:prstGeom>
        </p:spPr>
      </p:pic>
      <p:sp>
        <p:nvSpPr>
          <p:cNvPr id="19" name="Content Placeholder 8">
            <a:extLst>
              <a:ext uri="{FF2B5EF4-FFF2-40B4-BE49-F238E27FC236}">
                <a16:creationId xmlns:a16="http://schemas.microsoft.com/office/drawing/2014/main" id="{3E55B3D1-5D23-35E2-AC28-5B20CE6E5584}"/>
              </a:ext>
            </a:extLst>
          </p:cNvPr>
          <p:cNvSpPr>
            <a:spLocks noGrp="1"/>
          </p:cNvSpPr>
          <p:nvPr>
            <p:ph idx="1"/>
          </p:nvPr>
        </p:nvSpPr>
        <p:spPr>
          <a:xfrm>
            <a:off x="6392583" y="2645922"/>
            <a:ext cx="4434721" cy="3710427"/>
          </a:xfrm>
        </p:spPr>
        <p:txBody>
          <a:bodyPr anchor="t">
            <a:normAutofit/>
          </a:bodyPr>
          <a:lstStyle/>
          <a:p>
            <a:endParaRPr lang="en-US" sz="2000">
              <a:solidFill>
                <a:schemeClr val="tx1">
                  <a:alpha val="80000"/>
                </a:schemeClr>
              </a:solidFill>
            </a:endParaRPr>
          </a:p>
        </p:txBody>
      </p:sp>
      <p:cxnSp>
        <p:nvCxnSpPr>
          <p:cNvPr id="16" name="Straight Connector 15">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9272"/>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489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BC060B9-3DA0-3C02-A1D8-F604EBAB0C7A}"/>
              </a:ext>
            </a:extLst>
          </p:cNvPr>
          <p:cNvPicPr>
            <a:picLocks noChangeAspect="1"/>
          </p:cNvPicPr>
          <p:nvPr/>
        </p:nvPicPr>
        <p:blipFill>
          <a:blip r:embed="rId2">
            <a:extLst>
              <a:ext uri="{28A0092B-C50C-407E-A947-70E740481C1C}">
                <a14:useLocalDpi xmlns:a14="http://schemas.microsoft.com/office/drawing/2010/main" val="0"/>
              </a:ext>
            </a:extLst>
          </a:blip>
          <a:srcRect r="8444" b="-1"/>
          <a:stretch>
            <a:fillRect/>
          </a:stretch>
        </p:blipFill>
        <p:spPr>
          <a:xfrm>
            <a:off x="-3047" y="10"/>
            <a:ext cx="12191999" cy="6857990"/>
          </a:xfrm>
          <a:prstGeom prst="rect">
            <a:avLst/>
          </a:prstGeom>
        </p:spPr>
      </p:pic>
      <p:sp>
        <p:nvSpPr>
          <p:cNvPr id="12" name="Rectangle 11">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E1DBD5-0940-0BD7-A062-C2F943636E5C}"/>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en-AU" sz="5200" dirty="0">
                <a:solidFill>
                  <a:srgbClr val="FFFFFF"/>
                </a:solidFill>
              </a:rPr>
              <a:t>Joshua Bell </a:t>
            </a:r>
          </a:p>
        </p:txBody>
      </p:sp>
      <p:sp>
        <p:nvSpPr>
          <p:cNvPr id="3" name="Subtitle 2">
            <a:extLst>
              <a:ext uri="{FF2B5EF4-FFF2-40B4-BE49-F238E27FC236}">
                <a16:creationId xmlns:a16="http://schemas.microsoft.com/office/drawing/2014/main" id="{2EA67C71-4EC9-024D-A69C-E668EF213EDE}"/>
              </a:ext>
            </a:extLst>
          </p:cNvPr>
          <p:cNvSpPr>
            <a:spLocks noGrp="1"/>
          </p:cNvSpPr>
          <p:nvPr>
            <p:ph type="subTitle" idx="1"/>
          </p:nvPr>
        </p:nvSpPr>
        <p:spPr>
          <a:xfrm>
            <a:off x="1100051" y="4072043"/>
            <a:ext cx="10058400" cy="1282707"/>
          </a:xfrm>
          <a:effectLst>
            <a:outerShdw blurRad="50800" dist="38100" dir="2700000" algn="tl" rotWithShape="0">
              <a:prstClr val="black">
                <a:alpha val="40000"/>
              </a:prstClr>
            </a:outerShdw>
          </a:effectLst>
        </p:spPr>
        <p:txBody>
          <a:bodyPr>
            <a:normAutofit/>
          </a:bodyPr>
          <a:lstStyle/>
          <a:p>
            <a:endParaRPr lang="en-AU">
              <a:solidFill>
                <a:srgbClr val="FFFFFF"/>
              </a:solidFill>
            </a:endParaRPr>
          </a:p>
        </p:txBody>
      </p:sp>
    </p:spTree>
    <p:extLst>
      <p:ext uri="{BB962C8B-B14F-4D97-AF65-F5344CB8AC3E}">
        <p14:creationId xmlns:p14="http://schemas.microsoft.com/office/powerpoint/2010/main" val="1851762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6CC4476-13C9-E041-4487-EC94D5BEE62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3467" y="1534244"/>
            <a:ext cx="10905066" cy="3789510"/>
          </a:xfrm>
          <a:prstGeom prst="rect">
            <a:avLst/>
          </a:prstGeom>
        </p:spPr>
      </p:pic>
    </p:spTree>
    <p:extLst>
      <p:ext uri="{BB962C8B-B14F-4D97-AF65-F5344CB8AC3E}">
        <p14:creationId xmlns:p14="http://schemas.microsoft.com/office/powerpoint/2010/main" val="4232131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795B1204-05E7-4057-EFED-C82E77D3FFA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2149" b="13597"/>
          <a:stretch>
            <a:fillRect/>
          </a:stretch>
        </p:blipFill>
        <p:spPr>
          <a:xfrm>
            <a:off x="20" y="1282"/>
            <a:ext cx="12191980" cy="6856718"/>
          </a:xfrm>
          <a:prstGeom prst="rect">
            <a:avLst/>
          </a:prstGeom>
        </p:spPr>
      </p:pic>
    </p:spTree>
    <p:extLst>
      <p:ext uri="{BB962C8B-B14F-4D97-AF65-F5344CB8AC3E}">
        <p14:creationId xmlns:p14="http://schemas.microsoft.com/office/powerpoint/2010/main" val="3314276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3EE27347-6A29-EBDE-ADB7-2F0C5DFD79F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1439" b="14308"/>
          <a:stretch>
            <a:fillRect/>
          </a:stretch>
        </p:blipFill>
        <p:spPr>
          <a:xfrm>
            <a:off x="20" y="1282"/>
            <a:ext cx="12191980" cy="6856718"/>
          </a:xfrm>
          <a:prstGeom prst="rect">
            <a:avLst/>
          </a:prstGeom>
        </p:spPr>
      </p:pic>
    </p:spTree>
    <p:extLst>
      <p:ext uri="{BB962C8B-B14F-4D97-AF65-F5344CB8AC3E}">
        <p14:creationId xmlns:p14="http://schemas.microsoft.com/office/powerpoint/2010/main" val="1221150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582174BD-3155-424A-AFA2-BD6079E9957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19"/>
          <a:stretch>
            <a:fillRect/>
          </a:stretch>
        </p:blipFill>
        <p:spPr>
          <a:xfrm>
            <a:off x="20" y="1282"/>
            <a:ext cx="12191980" cy="6856718"/>
          </a:xfrm>
          <a:prstGeom prst="rect">
            <a:avLst/>
          </a:prstGeom>
        </p:spPr>
      </p:pic>
    </p:spTree>
    <p:extLst>
      <p:ext uri="{BB962C8B-B14F-4D97-AF65-F5344CB8AC3E}">
        <p14:creationId xmlns:p14="http://schemas.microsoft.com/office/powerpoint/2010/main" val="1718925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E3951-47A7-F4A4-E258-021765E1DD6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5110FED-C56D-A8A7-29CC-208851265EB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2149" b="13597"/>
          <a:stretch>
            <a:fillRect/>
          </a:stretch>
        </p:blipFill>
        <p:spPr>
          <a:xfrm>
            <a:off x="20" y="1282"/>
            <a:ext cx="12191980" cy="6856718"/>
          </a:xfrm>
          <a:prstGeom prst="rect">
            <a:avLst/>
          </a:prstGeom>
        </p:spPr>
      </p:pic>
    </p:spTree>
    <p:extLst>
      <p:ext uri="{BB962C8B-B14F-4D97-AF65-F5344CB8AC3E}">
        <p14:creationId xmlns:p14="http://schemas.microsoft.com/office/powerpoint/2010/main" val="2834472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95183-0153-3611-8FD4-0B97C34496A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C2CE81B-65C2-5258-7E1F-61023637FDB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3819" y="2969853"/>
            <a:ext cx="10905066" cy="3789510"/>
          </a:xfrm>
          <a:prstGeom prst="rect">
            <a:avLst/>
          </a:prstGeom>
        </p:spPr>
      </p:pic>
      <p:sp>
        <p:nvSpPr>
          <p:cNvPr id="2" name="TextBox 1">
            <a:extLst>
              <a:ext uri="{FF2B5EF4-FFF2-40B4-BE49-F238E27FC236}">
                <a16:creationId xmlns:a16="http://schemas.microsoft.com/office/drawing/2014/main" id="{E6EFE0AA-E4EF-DEB3-294D-6505B45EB28C}"/>
              </a:ext>
            </a:extLst>
          </p:cNvPr>
          <p:cNvSpPr txBox="1"/>
          <p:nvPr/>
        </p:nvSpPr>
        <p:spPr>
          <a:xfrm>
            <a:off x="1173819" y="107531"/>
            <a:ext cx="7635240" cy="2862322"/>
          </a:xfrm>
          <a:prstGeom prst="rect">
            <a:avLst/>
          </a:prstGeom>
          <a:noFill/>
        </p:spPr>
        <p:txBody>
          <a:bodyPr wrap="square" rtlCol="0">
            <a:spAutoFit/>
          </a:bodyPr>
          <a:lstStyle/>
          <a:p>
            <a:pPr marL="285750" indent="-285750">
              <a:buFont typeface="Arial" panose="020B0604020202020204" pitchFamily="34" charset="0"/>
              <a:buChar char="•"/>
            </a:pPr>
            <a:r>
              <a:rPr lang="en-AU" sz="3600" dirty="0"/>
              <a:t>Come Alongside</a:t>
            </a:r>
          </a:p>
          <a:p>
            <a:pPr marL="285750" indent="-285750">
              <a:buFont typeface="Arial" panose="020B0604020202020204" pitchFamily="34" charset="0"/>
              <a:buChar char="•"/>
            </a:pPr>
            <a:r>
              <a:rPr lang="en-AU" sz="3600" dirty="0"/>
              <a:t>Honour Intellect and Wisdom</a:t>
            </a:r>
          </a:p>
          <a:p>
            <a:pPr marL="285750" indent="-285750">
              <a:buFont typeface="Arial" panose="020B0604020202020204" pitchFamily="34" charset="0"/>
              <a:buChar char="•"/>
            </a:pPr>
            <a:r>
              <a:rPr lang="en-AU" sz="3600" dirty="0"/>
              <a:t>Refuse Shame</a:t>
            </a:r>
          </a:p>
          <a:p>
            <a:pPr marL="285750" indent="-285750">
              <a:buFont typeface="Arial" panose="020B0604020202020204" pitchFamily="34" charset="0"/>
              <a:buChar char="•"/>
            </a:pPr>
            <a:r>
              <a:rPr lang="en-AU" sz="3600" dirty="0"/>
              <a:t>Recruit and Empower</a:t>
            </a:r>
          </a:p>
          <a:p>
            <a:pPr marL="285750" indent="-285750">
              <a:buFont typeface="Arial" panose="020B0604020202020204" pitchFamily="34" charset="0"/>
              <a:buChar char="•"/>
            </a:pPr>
            <a:r>
              <a:rPr lang="en-AU" sz="3600" dirty="0"/>
              <a:t>Aim at Communal Renewal</a:t>
            </a:r>
          </a:p>
        </p:txBody>
      </p:sp>
    </p:spTree>
    <p:extLst>
      <p:ext uri="{BB962C8B-B14F-4D97-AF65-F5344CB8AC3E}">
        <p14:creationId xmlns:p14="http://schemas.microsoft.com/office/powerpoint/2010/main" val="963769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BA888-9035-1D73-F574-E05FDA55E46C}"/>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7E49D87F-EAD5-506D-D920-3F46B5DCEEA9}"/>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1434045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16699-B71A-A069-CCA6-CFCB149085F3}"/>
              </a:ext>
            </a:extLst>
          </p:cNvPr>
          <p:cNvSpPr>
            <a:spLocks noGrp="1"/>
          </p:cNvSpPr>
          <p:nvPr>
            <p:ph type="title"/>
          </p:nvPr>
        </p:nvSpPr>
        <p:spPr/>
        <p:txBody>
          <a:bodyPr/>
          <a:lstStyle/>
          <a:p>
            <a:r>
              <a:rPr lang="en-AU" dirty="0"/>
              <a:t>John 4:1-42 </a:t>
            </a:r>
          </a:p>
        </p:txBody>
      </p:sp>
      <p:sp>
        <p:nvSpPr>
          <p:cNvPr id="3" name="Content Placeholder 2">
            <a:extLst>
              <a:ext uri="{FF2B5EF4-FFF2-40B4-BE49-F238E27FC236}">
                <a16:creationId xmlns:a16="http://schemas.microsoft.com/office/drawing/2014/main" id="{77A42405-3222-1CAF-4815-146CA49706A9}"/>
              </a:ext>
            </a:extLst>
          </p:cNvPr>
          <p:cNvSpPr>
            <a:spLocks noGrp="1"/>
          </p:cNvSpPr>
          <p:nvPr>
            <p:ph idx="1"/>
          </p:nvPr>
        </p:nvSpPr>
        <p:spPr/>
        <p:txBody>
          <a:bodyPr>
            <a:normAutofit lnSpcReduction="10000"/>
          </a:bodyPr>
          <a:lstStyle/>
          <a:p>
            <a:pPr marL="0" indent="0">
              <a:buNone/>
            </a:pPr>
            <a:r>
              <a:rPr lang="en-US" sz="3200" dirty="0"/>
              <a:t>Now Jesus learned that the Pharisees had heard that he was gaining and baptizing more disciples than John— </a:t>
            </a:r>
            <a:r>
              <a:rPr lang="en-US" sz="3200" b="1" baseline="30000" dirty="0"/>
              <a:t>2 </a:t>
            </a:r>
            <a:r>
              <a:rPr lang="en-US" sz="3200" dirty="0"/>
              <a:t>although in fact it was not Jesus who baptized, but his disciples. </a:t>
            </a:r>
            <a:r>
              <a:rPr lang="en-US" sz="3200" b="1" baseline="30000" dirty="0"/>
              <a:t>3 </a:t>
            </a:r>
            <a:r>
              <a:rPr lang="en-US" sz="3200" dirty="0"/>
              <a:t>So he left Judea and went back once more to Galilee.</a:t>
            </a:r>
          </a:p>
          <a:p>
            <a:pPr marL="0" indent="0">
              <a:buNone/>
            </a:pPr>
            <a:r>
              <a:rPr lang="en-US" sz="3200" b="1" baseline="30000" dirty="0"/>
              <a:t>4 </a:t>
            </a:r>
            <a:r>
              <a:rPr lang="en-US" sz="3200" dirty="0"/>
              <a:t>Now he had to go through Samaria. </a:t>
            </a:r>
            <a:r>
              <a:rPr lang="en-US" sz="3200" b="1" baseline="30000" dirty="0"/>
              <a:t>5 </a:t>
            </a:r>
            <a:r>
              <a:rPr lang="en-US" sz="3200" dirty="0"/>
              <a:t>So he came to a town in Samaria called Sychar, near the plot of ground Jacob had given to his son Joseph. </a:t>
            </a:r>
            <a:r>
              <a:rPr lang="en-US" sz="3200" b="1" baseline="30000" dirty="0"/>
              <a:t>6 </a:t>
            </a:r>
            <a:r>
              <a:rPr lang="en-US" sz="3200" dirty="0"/>
              <a:t>Jacob’s well was there, and Jesus, tired as he was from the journey, sat down by the well. It was about noon.</a:t>
            </a:r>
          </a:p>
          <a:p>
            <a:pPr marL="0" indent="0">
              <a:buNone/>
            </a:pPr>
            <a:endParaRPr lang="en-AU" dirty="0"/>
          </a:p>
        </p:txBody>
      </p:sp>
    </p:spTree>
    <p:extLst>
      <p:ext uri="{BB962C8B-B14F-4D97-AF65-F5344CB8AC3E}">
        <p14:creationId xmlns:p14="http://schemas.microsoft.com/office/powerpoint/2010/main" val="3643319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29DD3-DB4C-545B-EE31-2D3F169C882E}"/>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2353A90B-6175-C8A8-9843-977771B82390}"/>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1614527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1C71C-11E9-78C7-20E1-78BA562F4FAA}"/>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56D5CC67-79CF-4E9F-E26B-3EFE94C9F42B}"/>
              </a:ext>
            </a:extLst>
          </p:cNvPr>
          <p:cNvSpPr>
            <a:spLocks noGrp="1"/>
          </p:cNvSpPr>
          <p:nvPr>
            <p:ph idx="1"/>
          </p:nvPr>
        </p:nvSpPr>
        <p:spPr/>
        <p:txBody>
          <a:bodyPr/>
          <a:lstStyle/>
          <a:p>
            <a:pPr marL="0" indent="0">
              <a:buNone/>
            </a:pPr>
            <a:r>
              <a:rPr lang="en-US" sz="3200" b="1" baseline="30000" dirty="0"/>
              <a:t>7 </a:t>
            </a:r>
            <a:r>
              <a:rPr lang="en-US" sz="3200" dirty="0"/>
              <a:t>When a Samaritan woman came to draw water, Jesus said to her, “Will you give me a drink?” </a:t>
            </a:r>
            <a:r>
              <a:rPr lang="en-US" sz="3200" b="1" baseline="30000" dirty="0"/>
              <a:t>8 </a:t>
            </a:r>
            <a:r>
              <a:rPr lang="en-US" sz="3200" dirty="0"/>
              <a:t>(His disciples had gone into the town to buy food.)</a:t>
            </a:r>
          </a:p>
          <a:p>
            <a:pPr marL="0" indent="0">
              <a:buNone/>
            </a:pPr>
            <a:r>
              <a:rPr lang="en-US" sz="3200" b="1" baseline="30000" dirty="0"/>
              <a:t>9 </a:t>
            </a:r>
            <a:r>
              <a:rPr lang="en-US" sz="3200" dirty="0"/>
              <a:t>The Samaritan woman said to him, “You are a Jew and I am a Samaritan woman. How can you ask me for a drink?” (For Jews do not associate with Samaritans.</a:t>
            </a:r>
            <a:r>
              <a:rPr lang="en-US" sz="3200" baseline="30000" dirty="0"/>
              <a:t>[</a:t>
            </a:r>
            <a:r>
              <a:rPr lang="en-US" sz="3200" baseline="30000" dirty="0">
                <a:hlinkClick r:id="rId2" tooltip="See footnote a"/>
              </a:rPr>
              <a:t>a</a:t>
            </a:r>
            <a:r>
              <a:rPr lang="en-US" sz="3200" baseline="30000" dirty="0"/>
              <a:t>]</a:t>
            </a:r>
            <a:r>
              <a:rPr lang="en-US" sz="3200" dirty="0"/>
              <a:t>)</a:t>
            </a:r>
          </a:p>
          <a:p>
            <a:pPr marL="0" indent="0">
              <a:buNone/>
            </a:pPr>
            <a:endParaRPr lang="en-AU" dirty="0"/>
          </a:p>
        </p:txBody>
      </p:sp>
    </p:spTree>
    <p:extLst>
      <p:ext uri="{BB962C8B-B14F-4D97-AF65-F5344CB8AC3E}">
        <p14:creationId xmlns:p14="http://schemas.microsoft.com/office/powerpoint/2010/main" val="1734780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0B3C8-497E-9402-B9B0-AB63D94FC59E}"/>
              </a:ext>
            </a:extLst>
          </p:cNvPr>
          <p:cNvSpPr>
            <a:spLocks noGrp="1"/>
          </p:cNvSpPr>
          <p:nvPr>
            <p:ph type="ctrTitle"/>
          </p:nvPr>
        </p:nvSpPr>
        <p:spPr/>
        <p:txBody>
          <a:bodyPr/>
          <a:lstStyle/>
          <a:p>
            <a:endParaRPr lang="en-AU"/>
          </a:p>
        </p:txBody>
      </p:sp>
      <p:sp>
        <p:nvSpPr>
          <p:cNvPr id="3" name="Subtitle 2">
            <a:extLst>
              <a:ext uri="{FF2B5EF4-FFF2-40B4-BE49-F238E27FC236}">
                <a16:creationId xmlns:a16="http://schemas.microsoft.com/office/drawing/2014/main" id="{BB620385-2385-902B-6DED-D9952F6BCC3D}"/>
              </a:ext>
            </a:extLst>
          </p:cNvPr>
          <p:cNvSpPr>
            <a:spLocks noGrp="1"/>
          </p:cNvSpPr>
          <p:nvPr>
            <p:ph type="subTitle" idx="1"/>
          </p:nvPr>
        </p:nvSpPr>
        <p:spPr>
          <a:xfrm>
            <a:off x="740664" y="899351"/>
            <a:ext cx="10671048" cy="5221223"/>
          </a:xfrm>
        </p:spPr>
        <p:txBody>
          <a:bodyPr>
            <a:normAutofit/>
          </a:bodyPr>
          <a:lstStyle/>
          <a:p>
            <a:pPr algn="just"/>
            <a:r>
              <a:rPr lang="en-US" sz="3200" b="1" baseline="30000" dirty="0"/>
              <a:t>10 </a:t>
            </a:r>
            <a:r>
              <a:rPr lang="en-US" sz="3200" dirty="0"/>
              <a:t>Jesus answered her, “If you knew the gift of God and who it is that asks you for a drink, you would have asked him and he would have given you living water.”</a:t>
            </a:r>
          </a:p>
          <a:p>
            <a:pPr algn="just"/>
            <a:r>
              <a:rPr lang="en-US" sz="3200" b="1" baseline="30000" dirty="0"/>
              <a:t>11 </a:t>
            </a:r>
            <a:r>
              <a:rPr lang="en-US" sz="3200" dirty="0"/>
              <a:t>“Sir,” the woman said, “you have nothing to draw with and the well is deep. Where can you get this living water? </a:t>
            </a:r>
            <a:r>
              <a:rPr lang="en-US" sz="3200" b="1" baseline="30000" dirty="0"/>
              <a:t>12 </a:t>
            </a:r>
            <a:r>
              <a:rPr lang="en-US" sz="3200" dirty="0"/>
              <a:t>Are you greater than our father Jacob, who gave us the well and drank from it himself, as did also his sons and his livestock?”</a:t>
            </a:r>
          </a:p>
          <a:p>
            <a:endParaRPr lang="en-AU" dirty="0"/>
          </a:p>
        </p:txBody>
      </p:sp>
    </p:spTree>
    <p:extLst>
      <p:ext uri="{BB962C8B-B14F-4D97-AF65-F5344CB8AC3E}">
        <p14:creationId xmlns:p14="http://schemas.microsoft.com/office/powerpoint/2010/main" val="2157659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D0F92-A1A0-9C8F-4425-3692BB195297}"/>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E4664C06-F9BD-8209-EB13-CFFE758EB4E9}"/>
              </a:ext>
            </a:extLst>
          </p:cNvPr>
          <p:cNvSpPr>
            <a:spLocks noGrp="1"/>
          </p:cNvSpPr>
          <p:nvPr>
            <p:ph idx="1"/>
          </p:nvPr>
        </p:nvSpPr>
        <p:spPr/>
        <p:txBody>
          <a:bodyPr/>
          <a:lstStyle/>
          <a:p>
            <a:endParaRPr lang="en-AU"/>
          </a:p>
        </p:txBody>
      </p:sp>
      <p:sp>
        <p:nvSpPr>
          <p:cNvPr id="5" name="TextBox 4">
            <a:extLst>
              <a:ext uri="{FF2B5EF4-FFF2-40B4-BE49-F238E27FC236}">
                <a16:creationId xmlns:a16="http://schemas.microsoft.com/office/drawing/2014/main" id="{7FF59C83-C8CB-A097-9E0A-210FC5B01B86}"/>
              </a:ext>
            </a:extLst>
          </p:cNvPr>
          <p:cNvSpPr txBox="1"/>
          <p:nvPr/>
        </p:nvSpPr>
        <p:spPr>
          <a:xfrm>
            <a:off x="838200" y="1243585"/>
            <a:ext cx="10515600" cy="4524315"/>
          </a:xfrm>
          <a:prstGeom prst="rect">
            <a:avLst/>
          </a:prstGeom>
          <a:noFill/>
        </p:spPr>
        <p:txBody>
          <a:bodyPr wrap="square">
            <a:spAutoFit/>
          </a:bodyPr>
          <a:lstStyle/>
          <a:p>
            <a:r>
              <a:rPr lang="en-US" sz="3200" b="1" baseline="30000" dirty="0"/>
              <a:t>13 </a:t>
            </a:r>
            <a:r>
              <a:rPr lang="en-US" sz="3200" dirty="0"/>
              <a:t>Jesus answered, “Everyone who drinks this water will be thirsty again, </a:t>
            </a:r>
            <a:r>
              <a:rPr lang="en-US" sz="3200" b="1" baseline="30000" dirty="0"/>
              <a:t>14 </a:t>
            </a:r>
            <a:r>
              <a:rPr lang="en-US" sz="3200" dirty="0"/>
              <a:t>but whoever drinks the water I give them will never thirst. Indeed, the water I give them will become in them a spring of water welling up to eternal life.”</a:t>
            </a:r>
          </a:p>
          <a:p>
            <a:r>
              <a:rPr lang="en-US" sz="3200" b="1" baseline="30000" dirty="0"/>
              <a:t>15 </a:t>
            </a:r>
            <a:r>
              <a:rPr lang="en-US" sz="3200" dirty="0"/>
              <a:t>The woman said to him, “Sir, give me this water so that I won’t get thirsty and have to keep coming here to draw water.”</a:t>
            </a:r>
          </a:p>
          <a:p>
            <a:r>
              <a:rPr lang="en-US" sz="3200" b="1" baseline="30000" dirty="0"/>
              <a:t>16 </a:t>
            </a:r>
            <a:r>
              <a:rPr lang="en-US" sz="3200" dirty="0"/>
              <a:t>He told her, “Go, call your husband and come back.”</a:t>
            </a:r>
          </a:p>
          <a:p>
            <a:r>
              <a:rPr lang="en-US" sz="3200" b="1" baseline="30000" dirty="0"/>
              <a:t>17 </a:t>
            </a:r>
            <a:r>
              <a:rPr lang="en-US" sz="3200" dirty="0"/>
              <a:t>“I have no husband,” she replied.</a:t>
            </a:r>
          </a:p>
        </p:txBody>
      </p:sp>
    </p:spTree>
    <p:extLst>
      <p:ext uri="{BB962C8B-B14F-4D97-AF65-F5344CB8AC3E}">
        <p14:creationId xmlns:p14="http://schemas.microsoft.com/office/powerpoint/2010/main" val="993006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EB128-1305-9706-34A6-4CEB886946C0}"/>
              </a:ext>
            </a:extLst>
          </p:cNvPr>
          <p:cNvSpPr>
            <a:spLocks noGrp="1"/>
          </p:cNvSpPr>
          <p:nvPr>
            <p:ph type="ctrTitle"/>
          </p:nvPr>
        </p:nvSpPr>
        <p:spPr/>
        <p:txBody>
          <a:bodyPr/>
          <a:lstStyle/>
          <a:p>
            <a:endParaRPr lang="en-AU"/>
          </a:p>
        </p:txBody>
      </p:sp>
      <p:sp>
        <p:nvSpPr>
          <p:cNvPr id="3" name="Subtitle 2">
            <a:extLst>
              <a:ext uri="{FF2B5EF4-FFF2-40B4-BE49-F238E27FC236}">
                <a16:creationId xmlns:a16="http://schemas.microsoft.com/office/drawing/2014/main" id="{2D1064B0-4139-B02F-252C-5FFAA4FFA5C2}"/>
              </a:ext>
            </a:extLst>
          </p:cNvPr>
          <p:cNvSpPr>
            <a:spLocks noGrp="1"/>
          </p:cNvSpPr>
          <p:nvPr>
            <p:ph type="subTitle" idx="1"/>
          </p:nvPr>
        </p:nvSpPr>
        <p:spPr>
          <a:xfrm>
            <a:off x="850392" y="1122363"/>
            <a:ext cx="10433304" cy="4901184"/>
          </a:xfrm>
        </p:spPr>
        <p:txBody>
          <a:bodyPr>
            <a:normAutofit/>
          </a:bodyPr>
          <a:lstStyle/>
          <a:p>
            <a:r>
              <a:rPr lang="en-US" sz="3200" dirty="0"/>
              <a:t>Jesus said to her, “You are right when you say you have no husband. </a:t>
            </a:r>
            <a:r>
              <a:rPr lang="en-US" sz="3200" b="1" baseline="30000" dirty="0"/>
              <a:t>18 </a:t>
            </a:r>
            <a:r>
              <a:rPr lang="en-US" sz="3200" dirty="0"/>
              <a:t>The fact is, you have had five husbands, and the man you now have is not your husband. What you have just said is quite true.”</a:t>
            </a:r>
          </a:p>
          <a:p>
            <a:r>
              <a:rPr lang="en-US" sz="3200" b="1" baseline="30000" dirty="0"/>
              <a:t>19 </a:t>
            </a:r>
            <a:r>
              <a:rPr lang="en-US" sz="3200" dirty="0"/>
              <a:t>“Sir,” the woman said, “I can see that you are a prophet. </a:t>
            </a:r>
            <a:r>
              <a:rPr lang="en-US" sz="3200" b="1" baseline="30000" dirty="0"/>
              <a:t>20 </a:t>
            </a:r>
            <a:r>
              <a:rPr lang="en-US" sz="3200" dirty="0"/>
              <a:t>Our ancestors worshiped on this mountain, but you Jews claim that the place where we must worship is in Jerusalem.”</a:t>
            </a:r>
          </a:p>
          <a:p>
            <a:endParaRPr lang="en-AU" dirty="0"/>
          </a:p>
        </p:txBody>
      </p:sp>
    </p:spTree>
    <p:extLst>
      <p:ext uri="{BB962C8B-B14F-4D97-AF65-F5344CB8AC3E}">
        <p14:creationId xmlns:p14="http://schemas.microsoft.com/office/powerpoint/2010/main" val="4103751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FA699-3592-847B-9C50-7774EE989380}"/>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C634FE8C-9380-E303-C3A6-32BA40D654F6}"/>
              </a:ext>
            </a:extLst>
          </p:cNvPr>
          <p:cNvSpPr>
            <a:spLocks noGrp="1"/>
          </p:cNvSpPr>
          <p:nvPr>
            <p:ph idx="1"/>
          </p:nvPr>
        </p:nvSpPr>
        <p:spPr>
          <a:xfrm>
            <a:off x="838200" y="758317"/>
            <a:ext cx="10515600" cy="5811838"/>
          </a:xfrm>
        </p:spPr>
        <p:txBody>
          <a:bodyPr>
            <a:normAutofit/>
          </a:bodyPr>
          <a:lstStyle/>
          <a:p>
            <a:pPr marL="0" indent="0" algn="just">
              <a:buNone/>
            </a:pPr>
            <a:r>
              <a:rPr lang="en-US" sz="3200" b="1" baseline="30000" dirty="0"/>
              <a:t>21 </a:t>
            </a:r>
            <a:r>
              <a:rPr lang="en-US" sz="3200" dirty="0"/>
              <a:t>“Woman,” Jesus replied, “believe me, a time is coming when you will worship the Father neither on this mountain nor in Jerusalem. </a:t>
            </a:r>
            <a:r>
              <a:rPr lang="en-US" sz="3200" b="1" baseline="30000" dirty="0"/>
              <a:t>22 </a:t>
            </a:r>
            <a:r>
              <a:rPr lang="en-US" sz="3200" dirty="0"/>
              <a:t>You Samaritans worship what you do not know; we worship what we do know, for salvation is from the Jews. </a:t>
            </a:r>
            <a:r>
              <a:rPr lang="en-US" sz="3200" b="1" baseline="30000" dirty="0"/>
              <a:t>23 </a:t>
            </a:r>
            <a:r>
              <a:rPr lang="en-US" sz="3200" dirty="0"/>
              <a:t>Yet a time is coming and has now come when the true worshipers will worship the Father in the Spirit and in truth, for they are the kind of worshipers the Father seeks. </a:t>
            </a:r>
            <a:r>
              <a:rPr lang="en-US" sz="3200" b="1" baseline="30000" dirty="0"/>
              <a:t>24 </a:t>
            </a:r>
            <a:r>
              <a:rPr lang="en-US" sz="3200" dirty="0"/>
              <a:t>God is spirit, and his worshipers must worship in the Spirit and in truth.”</a:t>
            </a:r>
          </a:p>
          <a:p>
            <a:pPr marL="0" indent="0">
              <a:buNone/>
            </a:pPr>
            <a:endParaRPr lang="en-AU" dirty="0"/>
          </a:p>
        </p:txBody>
      </p:sp>
    </p:spTree>
    <p:extLst>
      <p:ext uri="{BB962C8B-B14F-4D97-AF65-F5344CB8AC3E}">
        <p14:creationId xmlns:p14="http://schemas.microsoft.com/office/powerpoint/2010/main" val="2224820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08A7F36-22A5-8E2C-BA50-5473A2149368}"/>
              </a:ext>
            </a:extLst>
          </p:cNvPr>
          <p:cNvSpPr>
            <a:spLocks noGrp="1"/>
          </p:cNvSpPr>
          <p:nvPr>
            <p:ph type="subTitle" idx="1"/>
          </p:nvPr>
        </p:nvSpPr>
        <p:spPr>
          <a:xfrm>
            <a:off x="566928" y="304483"/>
            <a:ext cx="11000232" cy="6245946"/>
          </a:xfrm>
        </p:spPr>
        <p:txBody>
          <a:bodyPr>
            <a:normAutofit/>
          </a:bodyPr>
          <a:lstStyle/>
          <a:p>
            <a:pPr algn="just"/>
            <a:r>
              <a:rPr lang="en-US" sz="3200" b="1" baseline="30000" dirty="0"/>
              <a:t>25 </a:t>
            </a:r>
            <a:r>
              <a:rPr lang="en-US" sz="3200" dirty="0"/>
              <a:t>The woman said, “I know that Messiah” (called Christ) “is coming. When he comes, he will explain everything to us.”</a:t>
            </a:r>
          </a:p>
          <a:p>
            <a:pPr algn="just"/>
            <a:r>
              <a:rPr lang="en-US" sz="3200" b="1" baseline="30000" dirty="0"/>
              <a:t>26 </a:t>
            </a:r>
            <a:r>
              <a:rPr lang="en-US" sz="3200" dirty="0"/>
              <a:t>Then Jesus declared, “I, the one speaking to you—I am he.” </a:t>
            </a:r>
          </a:p>
          <a:p>
            <a:pPr algn="just"/>
            <a:r>
              <a:rPr lang="en-AU" sz="3200" b="1" baseline="30000" dirty="0"/>
              <a:t>27 </a:t>
            </a:r>
            <a:r>
              <a:rPr lang="en-AU" sz="3200" dirty="0"/>
              <a:t>Just then his disciples returned and were surprised to find him talking with a woman. But no one asked, “What do you want?” or “Why are you talking with her?”</a:t>
            </a:r>
            <a:endParaRPr lang="en-US" sz="3200" dirty="0"/>
          </a:p>
          <a:p>
            <a:pPr algn="just"/>
            <a:r>
              <a:rPr lang="en-US" sz="3200" b="1" baseline="30000" dirty="0"/>
              <a:t>28 </a:t>
            </a:r>
            <a:r>
              <a:rPr lang="en-US" sz="3200" dirty="0"/>
              <a:t>Then, leaving her water jar, the woman went back to the town and said to the people, </a:t>
            </a:r>
            <a:r>
              <a:rPr lang="en-US" sz="3200" b="1" baseline="30000" dirty="0"/>
              <a:t>29 </a:t>
            </a:r>
            <a:r>
              <a:rPr lang="en-US" sz="3200" dirty="0"/>
              <a:t>“Come, see a man who told me everything I ever did. Could this be the Messiah?” </a:t>
            </a:r>
            <a:r>
              <a:rPr lang="en-US" sz="3200" b="1" baseline="30000" dirty="0"/>
              <a:t>30 </a:t>
            </a:r>
            <a:r>
              <a:rPr lang="en-US" sz="3200" dirty="0"/>
              <a:t>They came out of the town and made their way toward him.</a:t>
            </a:r>
            <a:endParaRPr lang="en-AU" sz="3200" dirty="0"/>
          </a:p>
        </p:txBody>
      </p:sp>
    </p:spTree>
    <p:extLst>
      <p:ext uri="{BB962C8B-B14F-4D97-AF65-F5344CB8AC3E}">
        <p14:creationId xmlns:p14="http://schemas.microsoft.com/office/powerpoint/2010/main" val="3884217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066C58-2537-4697-2988-697C720E0EDD}"/>
              </a:ext>
            </a:extLst>
          </p:cNvPr>
          <p:cNvSpPr>
            <a:spLocks noGrp="1"/>
          </p:cNvSpPr>
          <p:nvPr>
            <p:ph idx="1"/>
          </p:nvPr>
        </p:nvSpPr>
        <p:spPr>
          <a:xfrm>
            <a:off x="399011" y="482138"/>
            <a:ext cx="11438313" cy="6234546"/>
          </a:xfrm>
        </p:spPr>
        <p:txBody>
          <a:bodyPr>
            <a:normAutofit lnSpcReduction="10000"/>
          </a:bodyPr>
          <a:lstStyle/>
          <a:p>
            <a:pPr marL="0" indent="0" algn="just">
              <a:buNone/>
            </a:pPr>
            <a:r>
              <a:rPr lang="en-AU" sz="3200" b="1" baseline="30000" dirty="0"/>
              <a:t>31 </a:t>
            </a:r>
            <a:r>
              <a:rPr lang="en-AU" sz="3200" dirty="0"/>
              <a:t>Meanwhile his disciples urged him, “Rabbi, eat something.”</a:t>
            </a:r>
          </a:p>
          <a:p>
            <a:pPr marL="0" indent="0" algn="just">
              <a:buNone/>
            </a:pPr>
            <a:r>
              <a:rPr lang="en-AU" sz="3200" b="1" baseline="30000" dirty="0"/>
              <a:t>32 </a:t>
            </a:r>
            <a:r>
              <a:rPr lang="en-AU" sz="3200" dirty="0"/>
              <a:t>But he said to them, “I have food to eat that you know nothing about.”</a:t>
            </a:r>
          </a:p>
          <a:p>
            <a:pPr marL="0" indent="0" algn="just">
              <a:buNone/>
            </a:pPr>
            <a:r>
              <a:rPr lang="en-AU" sz="3200" b="1" baseline="30000" dirty="0"/>
              <a:t>33 </a:t>
            </a:r>
            <a:r>
              <a:rPr lang="en-AU" sz="3200" dirty="0"/>
              <a:t>Then his disciples said to each other, “Could someone have brought him food?”</a:t>
            </a:r>
          </a:p>
          <a:p>
            <a:pPr marL="0" indent="0" algn="just">
              <a:buNone/>
            </a:pPr>
            <a:r>
              <a:rPr lang="en-AU" sz="3200" b="1" baseline="30000" dirty="0"/>
              <a:t>34 </a:t>
            </a:r>
            <a:r>
              <a:rPr lang="en-AU" sz="3200" dirty="0"/>
              <a:t>“My food,” said Jesus, “is to do the will of him who sent me and to finish his work. </a:t>
            </a:r>
            <a:r>
              <a:rPr lang="en-AU" sz="3200" b="1" baseline="30000" dirty="0"/>
              <a:t>35 </a:t>
            </a:r>
            <a:r>
              <a:rPr lang="en-AU" sz="3200" dirty="0"/>
              <a:t>Don’t you have a saying, ‘It’s still four months until harvest’? I tell you, open your eyes and look at the fields! They are ripe for harvest. </a:t>
            </a:r>
            <a:r>
              <a:rPr lang="en-AU" sz="3200" b="1" baseline="30000" dirty="0"/>
              <a:t>36 </a:t>
            </a:r>
            <a:r>
              <a:rPr lang="en-AU" sz="3200" dirty="0"/>
              <a:t>Even now the one who reaps draws a wage and harvests a crop for eternal life, so that the </a:t>
            </a:r>
            <a:r>
              <a:rPr lang="en-AU" sz="3200" dirty="0" err="1"/>
              <a:t>sower</a:t>
            </a:r>
            <a:r>
              <a:rPr lang="en-AU" sz="3200" dirty="0"/>
              <a:t> and the reaper may be glad together. </a:t>
            </a:r>
            <a:r>
              <a:rPr lang="en-AU" sz="3200" b="1" baseline="30000" dirty="0"/>
              <a:t>37 </a:t>
            </a:r>
            <a:r>
              <a:rPr lang="en-AU" sz="3200" dirty="0"/>
              <a:t>Thus the saying ‘One sows and another reaps’ is true. </a:t>
            </a:r>
            <a:r>
              <a:rPr lang="en-AU" sz="3200" b="1" baseline="30000" dirty="0"/>
              <a:t>38 </a:t>
            </a:r>
            <a:r>
              <a:rPr lang="en-AU" sz="3200" dirty="0"/>
              <a:t>I sent you to reap what you have not worked for. Others have done the hard work, and you have reaped the benefits of their labour.”</a:t>
            </a:r>
          </a:p>
          <a:p>
            <a:pPr marL="0" indent="0">
              <a:buNone/>
            </a:pPr>
            <a:endParaRPr lang="en-AU" dirty="0"/>
          </a:p>
        </p:txBody>
      </p:sp>
    </p:spTree>
    <p:extLst>
      <p:ext uri="{BB962C8B-B14F-4D97-AF65-F5344CB8AC3E}">
        <p14:creationId xmlns:p14="http://schemas.microsoft.com/office/powerpoint/2010/main" val="8063390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2497</TotalTime>
  <Words>1052</Words>
  <Application>Microsoft Office PowerPoint</Application>
  <PresentationFormat>Widescreen</PresentationFormat>
  <Paragraphs>36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Aptos</vt:lpstr>
      <vt:lpstr>Aptos Display</vt:lpstr>
      <vt:lpstr>Arial</vt:lpstr>
      <vt:lpstr>Office Theme</vt:lpstr>
      <vt:lpstr>Come and See - Jesus, a Samaritan woman and a very unexpected outcome</vt:lpstr>
      <vt:lpstr>John 4:1-42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Joshua Bell</vt:lpstr>
      <vt:lpstr>Joshua Bell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Wesley 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Palmer</dc:creator>
  <cp:lastModifiedBy>Andrew Palmer</cp:lastModifiedBy>
  <cp:revision>1</cp:revision>
  <dcterms:created xsi:type="dcterms:W3CDTF">2026-03-02T02:22:45Z</dcterms:created>
  <dcterms:modified xsi:type="dcterms:W3CDTF">2026-06-10T04:25:42Z</dcterms:modified>
</cp:coreProperties>
</file>